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3" r:id="rId4"/>
    <p:sldId id="274" r:id="rId5"/>
    <p:sldId id="275" r:id="rId6"/>
    <p:sldId id="257" r:id="rId7"/>
    <p:sldId id="261" r:id="rId8"/>
    <p:sldId id="258" r:id="rId9"/>
    <p:sldId id="259" r:id="rId10"/>
    <p:sldId id="260" r:id="rId11"/>
    <p:sldId id="263" r:id="rId12"/>
    <p:sldId id="262" r:id="rId13"/>
    <p:sldId id="264" r:id="rId14"/>
    <p:sldId id="265" r:id="rId15"/>
    <p:sldId id="266" r:id="rId16"/>
    <p:sldId id="268" r:id="rId17"/>
    <p:sldId id="267" r:id="rId18"/>
    <p:sldId id="269" r:id="rId19"/>
    <p:sldId id="270" r:id="rId20"/>
    <p:sldId id="276" r:id="rId21"/>
    <p:sldId id="278" r:id="rId22"/>
    <p:sldId id="280" r:id="rId23"/>
    <p:sldId id="279" r:id="rId24"/>
    <p:sldId id="286" r:id="rId25"/>
    <p:sldId id="281" r:id="rId26"/>
    <p:sldId id="282" r:id="rId27"/>
    <p:sldId id="285" r:id="rId28"/>
    <p:sldId id="290" r:id="rId29"/>
    <p:sldId id="291" r:id="rId30"/>
    <p:sldId id="292" r:id="rId31"/>
    <p:sldId id="283" r:id="rId32"/>
    <p:sldId id="284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D2F4-C06B-491A-8B96-45BE65BCFEF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D286-F37F-4C65-8B1D-4B05ED16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52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D2F4-C06B-491A-8B96-45BE65BCFEF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D286-F37F-4C65-8B1D-4B05ED16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9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D2F4-C06B-491A-8B96-45BE65BCFEF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D286-F37F-4C65-8B1D-4B05ED16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7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D2F4-C06B-491A-8B96-45BE65BCFEF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D286-F37F-4C65-8B1D-4B05ED16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9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D2F4-C06B-491A-8B96-45BE65BCFEF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D286-F37F-4C65-8B1D-4B05ED16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19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D2F4-C06B-491A-8B96-45BE65BCFEF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D286-F37F-4C65-8B1D-4B05ED16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2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D2F4-C06B-491A-8B96-45BE65BCFEF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D286-F37F-4C65-8B1D-4B05ED16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49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D2F4-C06B-491A-8B96-45BE65BCFEF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D286-F37F-4C65-8B1D-4B05ED16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76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D2F4-C06B-491A-8B96-45BE65BCFEF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D286-F37F-4C65-8B1D-4B05ED16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0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D2F4-C06B-491A-8B96-45BE65BCFEF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D286-F37F-4C65-8B1D-4B05ED16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D2F4-C06B-491A-8B96-45BE65BCFEF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D286-F37F-4C65-8B1D-4B05ED16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46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D2F4-C06B-491A-8B96-45BE65BCFEF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6D286-F37F-4C65-8B1D-4B05ED16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6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RLewkowicz@eduwarszawa.pl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grost1@staszic.waw.p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Lewkowicz@eduwarszawa.pl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mailto:magrost1@staszic.waw.p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2FE2AF8-9779-4D09-A6E5-EB9E6F9A4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5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45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66" y="126579"/>
            <a:ext cx="8413868" cy="6604841"/>
          </a:xfrm>
        </p:spPr>
      </p:pic>
    </p:spTree>
    <p:extLst>
      <p:ext uri="{BB962C8B-B14F-4D97-AF65-F5344CB8AC3E}">
        <p14:creationId xmlns:p14="http://schemas.microsoft.com/office/powerpoint/2010/main" val="328428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79" y="534165"/>
            <a:ext cx="9092807" cy="5789669"/>
          </a:xfrm>
        </p:spPr>
      </p:pic>
    </p:spTree>
    <p:extLst>
      <p:ext uri="{BB962C8B-B14F-4D97-AF65-F5344CB8AC3E}">
        <p14:creationId xmlns:p14="http://schemas.microsoft.com/office/powerpoint/2010/main" val="226920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79" y="430306"/>
            <a:ext cx="8825340" cy="6123175"/>
          </a:xfrm>
        </p:spPr>
      </p:pic>
    </p:spTree>
    <p:extLst>
      <p:ext uri="{BB962C8B-B14F-4D97-AF65-F5344CB8AC3E}">
        <p14:creationId xmlns:p14="http://schemas.microsoft.com/office/powerpoint/2010/main" val="253066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43" y="0"/>
            <a:ext cx="9935513" cy="6858000"/>
          </a:xfrm>
        </p:spPr>
      </p:pic>
    </p:spTree>
    <p:extLst>
      <p:ext uri="{BB962C8B-B14F-4D97-AF65-F5344CB8AC3E}">
        <p14:creationId xmlns:p14="http://schemas.microsoft.com/office/powerpoint/2010/main" val="2057105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06" y="0"/>
            <a:ext cx="9982200" cy="7048504"/>
          </a:xfrm>
        </p:spPr>
      </p:pic>
    </p:spTree>
    <p:extLst>
      <p:ext uri="{BB962C8B-B14F-4D97-AF65-F5344CB8AC3E}">
        <p14:creationId xmlns:p14="http://schemas.microsoft.com/office/powerpoint/2010/main" val="1919476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78" y="0"/>
            <a:ext cx="9950305" cy="7149933"/>
          </a:xfrm>
        </p:spPr>
      </p:pic>
    </p:spTree>
    <p:extLst>
      <p:ext uri="{BB962C8B-B14F-4D97-AF65-F5344CB8AC3E}">
        <p14:creationId xmlns:p14="http://schemas.microsoft.com/office/powerpoint/2010/main" val="211977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7" y="0"/>
            <a:ext cx="11210365" cy="7335961"/>
          </a:xfrm>
        </p:spPr>
      </p:pic>
    </p:spTree>
    <p:extLst>
      <p:ext uri="{BB962C8B-B14F-4D97-AF65-F5344CB8AC3E}">
        <p14:creationId xmlns:p14="http://schemas.microsoft.com/office/powerpoint/2010/main" val="1954461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59"/>
            <a:ext cx="12231222" cy="6786282"/>
          </a:xfrm>
        </p:spPr>
      </p:pic>
    </p:spTree>
    <p:extLst>
      <p:ext uri="{BB962C8B-B14F-4D97-AF65-F5344CB8AC3E}">
        <p14:creationId xmlns:p14="http://schemas.microsoft.com/office/powerpoint/2010/main" val="2151070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6471" cy="6858000"/>
          </a:xfrm>
        </p:spPr>
      </p:pic>
    </p:spTree>
    <p:extLst>
      <p:ext uri="{BB962C8B-B14F-4D97-AF65-F5344CB8AC3E}">
        <p14:creationId xmlns:p14="http://schemas.microsoft.com/office/powerpoint/2010/main" val="3214903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73"/>
          </a:xfrm>
        </p:spPr>
      </p:pic>
    </p:spTree>
    <p:extLst>
      <p:ext uri="{BB962C8B-B14F-4D97-AF65-F5344CB8AC3E}">
        <p14:creationId xmlns:p14="http://schemas.microsoft.com/office/powerpoint/2010/main" val="160091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4D919A9-0210-48C3-A8D7-2D4A3150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3D7C1CD1-FFF0-4AB1-B8E1-ACEA77C51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71" y="0"/>
            <a:ext cx="12241271" cy="6858000"/>
          </a:xfrm>
        </p:spPr>
      </p:pic>
    </p:spTree>
    <p:extLst>
      <p:ext uri="{BB962C8B-B14F-4D97-AF65-F5344CB8AC3E}">
        <p14:creationId xmlns:p14="http://schemas.microsoft.com/office/powerpoint/2010/main" val="1195827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CC1FC80-4D71-4980-AC6A-0590C956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020FDAFC-8786-4101-B6C8-E295B54D5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" y="1"/>
            <a:ext cx="12200022" cy="6858000"/>
          </a:xfrm>
        </p:spPr>
      </p:pic>
    </p:spTree>
    <p:extLst>
      <p:ext uri="{BB962C8B-B14F-4D97-AF65-F5344CB8AC3E}">
        <p14:creationId xmlns:p14="http://schemas.microsoft.com/office/powerpoint/2010/main" val="1938509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BEDFFF-021B-4E2E-8553-DD63CE9F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4939DF0E-76AC-49EE-8E06-FD21993D0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0"/>
            <a:ext cx="12192000" cy="6798400"/>
          </a:xfrm>
        </p:spPr>
      </p:pic>
    </p:spTree>
    <p:extLst>
      <p:ext uri="{BB962C8B-B14F-4D97-AF65-F5344CB8AC3E}">
        <p14:creationId xmlns:p14="http://schemas.microsoft.com/office/powerpoint/2010/main" val="1190864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77A9996-49D1-4C47-B4B1-671BBA9B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8114D398-515F-410C-A2B9-5DCD43D5C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46"/>
            <a:ext cx="12254144" cy="6836954"/>
          </a:xfrm>
        </p:spPr>
      </p:pic>
    </p:spTree>
    <p:extLst>
      <p:ext uri="{BB962C8B-B14F-4D97-AF65-F5344CB8AC3E}">
        <p14:creationId xmlns:p14="http://schemas.microsoft.com/office/powerpoint/2010/main" val="2536117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C3AF01-63D2-4F39-B0A6-98D08D9F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5D88362D-C989-4C38-BB9A-2617AB7B8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47" y="1"/>
            <a:ext cx="12303148" cy="6858000"/>
          </a:xfrm>
        </p:spPr>
      </p:pic>
    </p:spTree>
    <p:extLst>
      <p:ext uri="{BB962C8B-B14F-4D97-AF65-F5344CB8AC3E}">
        <p14:creationId xmlns:p14="http://schemas.microsoft.com/office/powerpoint/2010/main" val="2018796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9D1473C-6191-487F-B8C4-59AD8FA67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1F318FDE-0AE0-4B27-8CCC-601947194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6" y="1"/>
            <a:ext cx="12204566" cy="6858000"/>
          </a:xfrm>
        </p:spPr>
      </p:pic>
    </p:spTree>
    <p:extLst>
      <p:ext uri="{BB962C8B-B14F-4D97-AF65-F5344CB8AC3E}">
        <p14:creationId xmlns:p14="http://schemas.microsoft.com/office/powerpoint/2010/main" val="637275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64CC253-6D5C-4FF7-A005-2438A496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EB06672-A1FC-46C9-85DF-FCB1EB9CA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45" y="0"/>
            <a:ext cx="12220646" cy="6858000"/>
          </a:xfrm>
        </p:spPr>
      </p:pic>
    </p:spTree>
    <p:extLst>
      <p:ext uri="{BB962C8B-B14F-4D97-AF65-F5344CB8AC3E}">
        <p14:creationId xmlns:p14="http://schemas.microsoft.com/office/powerpoint/2010/main" val="1770850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16A9FB9-6633-48AF-8440-2C48F0EE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xmlns="" id="{8E1C3088-045C-42A7-87A3-00755555D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02" y="0"/>
            <a:ext cx="12411204" cy="6858000"/>
          </a:xfrm>
        </p:spPr>
      </p:pic>
    </p:spTree>
    <p:extLst>
      <p:ext uri="{BB962C8B-B14F-4D97-AF65-F5344CB8AC3E}">
        <p14:creationId xmlns:p14="http://schemas.microsoft.com/office/powerpoint/2010/main" val="1746241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5F85BC9-471F-49E3-8C28-6629FEFC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0BFB7CBE-5BDD-42C2-9CDE-246170BD3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14" y="0"/>
            <a:ext cx="12466227" cy="6858000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A6283C5E-E5AE-4472-8185-9E100DA885EF}"/>
              </a:ext>
            </a:extLst>
          </p:cNvPr>
          <p:cNvSpPr txBox="1"/>
          <p:nvPr/>
        </p:nvSpPr>
        <p:spPr>
          <a:xfrm>
            <a:off x="2882283" y="704740"/>
            <a:ext cx="7279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Wnioski składane przez Szkołę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CA879656-809B-42EA-861F-E646B6DA9E72}"/>
              </a:ext>
            </a:extLst>
          </p:cNvPr>
          <p:cNvSpPr/>
          <p:nvPr/>
        </p:nvSpPr>
        <p:spPr>
          <a:xfrm>
            <a:off x="2710648" y="2309013"/>
            <a:ext cx="7622960" cy="3043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Termin: 10 lipca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l-PL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pl-PL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RLewkowicz@eduwarszawa.pl</a:t>
            </a:r>
            <a:r>
              <a:rPr lang="pl-PL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lub </a:t>
            </a:r>
            <a:r>
              <a:rPr lang="pl-PL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magrost1@staszic.waw.pl</a:t>
            </a:r>
            <a:endParaRPr lang="pl-PL" sz="3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87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5F85BC9-471F-49E3-8C28-6629FEFC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0BFB7CBE-5BDD-42C2-9CDE-246170BD3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14" y="0"/>
            <a:ext cx="12466227" cy="6858000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A6283C5E-E5AE-4472-8185-9E100DA885EF}"/>
              </a:ext>
            </a:extLst>
          </p:cNvPr>
          <p:cNvSpPr txBox="1"/>
          <p:nvPr/>
        </p:nvSpPr>
        <p:spPr>
          <a:xfrm>
            <a:off x="3924365" y="704740"/>
            <a:ext cx="4343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Jak zapisać wniosek?</a:t>
            </a:r>
            <a:endParaRPr lang="pl-PL" sz="3600" b="1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CA879656-809B-42EA-861F-E646B6DA9E72}"/>
              </a:ext>
            </a:extLst>
          </p:cNvPr>
          <p:cNvSpPr/>
          <p:nvPr/>
        </p:nvSpPr>
        <p:spPr>
          <a:xfrm>
            <a:off x="838200" y="1564156"/>
            <a:ext cx="10591800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l-PL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Strona główna / Moje wnioski          podgląd wniosku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ze strzałką 3"/>
          <p:cNvCxnSpPr/>
          <p:nvPr/>
        </p:nvCxnSpPr>
        <p:spPr>
          <a:xfrm flipV="1">
            <a:off x="6696635" y="1894808"/>
            <a:ext cx="573741" cy="8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64" y="2545643"/>
            <a:ext cx="6459071" cy="36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57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5F85BC9-471F-49E3-8C28-6629FEFC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0BFB7CBE-5BDD-42C2-9CDE-246170BD3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14" y="0"/>
            <a:ext cx="12466227" cy="6858000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A6283C5E-E5AE-4472-8185-9E100DA885EF}"/>
              </a:ext>
            </a:extLst>
          </p:cNvPr>
          <p:cNvSpPr txBox="1"/>
          <p:nvPr/>
        </p:nvSpPr>
        <p:spPr>
          <a:xfrm>
            <a:off x="3924365" y="704740"/>
            <a:ext cx="4343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Jak zapisać wniosek?</a:t>
            </a:r>
            <a:endParaRPr lang="pl-PL" sz="3600" b="1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CA879656-809B-42EA-861F-E646B6DA9E72}"/>
              </a:ext>
            </a:extLst>
          </p:cNvPr>
          <p:cNvSpPr/>
          <p:nvPr/>
        </p:nvSpPr>
        <p:spPr>
          <a:xfrm>
            <a:off x="3478306" y="1690686"/>
            <a:ext cx="7978588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l-PL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Drukuj        Zapisz jako PDF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ze strzałką 3"/>
          <p:cNvCxnSpPr/>
          <p:nvPr/>
        </p:nvCxnSpPr>
        <p:spPr>
          <a:xfrm flipV="1">
            <a:off x="4930589" y="2051330"/>
            <a:ext cx="573741" cy="8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87" y="2589224"/>
            <a:ext cx="6980820" cy="354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3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EAF4943-2650-4090-9979-8E9597FA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98E99983-C8B1-4988-B71F-1D162AEF3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121"/>
            <a:ext cx="12192000" cy="6832879"/>
          </a:xfrm>
        </p:spPr>
      </p:pic>
    </p:spTree>
    <p:extLst>
      <p:ext uri="{BB962C8B-B14F-4D97-AF65-F5344CB8AC3E}">
        <p14:creationId xmlns:p14="http://schemas.microsoft.com/office/powerpoint/2010/main" val="3104572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5F85BC9-471F-49E3-8C28-6629FEFC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0BFB7CBE-5BDD-42C2-9CDE-246170BD3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14" y="0"/>
            <a:ext cx="12466227" cy="6858000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A6283C5E-E5AE-4472-8185-9E100DA885EF}"/>
              </a:ext>
            </a:extLst>
          </p:cNvPr>
          <p:cNvSpPr txBox="1"/>
          <p:nvPr/>
        </p:nvSpPr>
        <p:spPr>
          <a:xfrm>
            <a:off x="3924365" y="704740"/>
            <a:ext cx="4343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Jak zapisać wniosek?</a:t>
            </a:r>
            <a:endParaRPr lang="pl-PL" sz="3600" b="1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CA879656-809B-42EA-861F-E646B6DA9E72}"/>
              </a:ext>
            </a:extLst>
          </p:cNvPr>
          <p:cNvSpPr/>
          <p:nvPr/>
        </p:nvSpPr>
        <p:spPr>
          <a:xfrm>
            <a:off x="1060076" y="1520429"/>
            <a:ext cx="10591800" cy="1495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l-PL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Zapisz jako PDF        wyślij na adres: </a:t>
            </a:r>
            <a:r>
              <a:rPr lang="pl-PL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RLewkowicz@eduwarszawa.pl</a:t>
            </a:r>
            <a:r>
              <a:rPr lang="pl-PL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lub</a:t>
            </a:r>
            <a:r>
              <a:rPr lang="pl-PL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magrost1@staszic.waw.pl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ze strzałką 3"/>
          <p:cNvCxnSpPr/>
          <p:nvPr/>
        </p:nvCxnSpPr>
        <p:spPr>
          <a:xfrm flipV="1">
            <a:off x="4096871" y="1870261"/>
            <a:ext cx="573741" cy="8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16" y="2910353"/>
            <a:ext cx="6175001" cy="325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6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3B706E-1FCA-4EA6-B5DF-4AFAC92C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xmlns="" id="{7D236E60-6812-478B-9B26-15588CB51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13" y="0"/>
            <a:ext cx="12466226" cy="6858000"/>
          </a:xfr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D70C5163-BB4D-4884-B990-9F6BDED0E7D7}"/>
              </a:ext>
            </a:extLst>
          </p:cNvPr>
          <p:cNvSpPr txBox="1"/>
          <p:nvPr/>
        </p:nvSpPr>
        <p:spPr>
          <a:xfrm>
            <a:off x="4136254" y="670702"/>
            <a:ext cx="636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Podsumowanie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BBF0C03D-61D8-4E9F-804C-D0D67C29F838}"/>
              </a:ext>
            </a:extLst>
          </p:cNvPr>
          <p:cNvSpPr/>
          <p:nvPr/>
        </p:nvSpPr>
        <p:spPr>
          <a:xfrm>
            <a:off x="2684015" y="2028175"/>
            <a:ext cx="8120109" cy="329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poprawna nazwa i rodzaj osiągnięcia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precyzyjnie i szczegółowo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kompletna dokumentacja  (np. działający link)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RODO</a:t>
            </a:r>
          </a:p>
        </p:txBody>
      </p:sp>
    </p:spTree>
    <p:extLst>
      <p:ext uri="{BB962C8B-B14F-4D97-AF65-F5344CB8AC3E}">
        <p14:creationId xmlns:p14="http://schemas.microsoft.com/office/powerpoint/2010/main" val="2262374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3B706E-1FCA-4EA6-B5DF-4AFAC92C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00FD9207-8156-4EF3-B763-1EDAAA4FA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25" y="0"/>
            <a:ext cx="12466226" cy="6858000"/>
          </a:xfrm>
        </p:spPr>
      </p:pic>
    </p:spTree>
    <p:extLst>
      <p:ext uri="{BB962C8B-B14F-4D97-AF65-F5344CB8AC3E}">
        <p14:creationId xmlns:p14="http://schemas.microsoft.com/office/powerpoint/2010/main" val="43083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2B940B1-5911-42B9-BB15-32C3A34C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BE48BEA4-D118-41D5-A7B8-7AB51A4B0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77"/>
            <a:ext cx="12192000" cy="6841924"/>
          </a:xfrm>
        </p:spPr>
      </p:pic>
    </p:spTree>
    <p:extLst>
      <p:ext uri="{BB962C8B-B14F-4D97-AF65-F5344CB8AC3E}">
        <p14:creationId xmlns:p14="http://schemas.microsoft.com/office/powerpoint/2010/main" val="115254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761833D-8F15-4A14-9986-C4948FC2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17172AD-6E23-4707-82F6-3118DEE83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4" y="115410"/>
            <a:ext cx="12198424" cy="6742590"/>
          </a:xfrm>
        </p:spPr>
      </p:pic>
    </p:spTree>
    <p:extLst>
      <p:ext uri="{BB962C8B-B14F-4D97-AF65-F5344CB8AC3E}">
        <p14:creationId xmlns:p14="http://schemas.microsoft.com/office/powerpoint/2010/main" val="234862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9" y="0"/>
            <a:ext cx="11099961" cy="6314349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F351535-4821-4291-A019-FF7C458AAABF}"/>
              </a:ext>
            </a:extLst>
          </p:cNvPr>
          <p:cNvSpPr txBox="1"/>
          <p:nvPr/>
        </p:nvSpPr>
        <p:spPr>
          <a:xfrm>
            <a:off x="6850602" y="5975795"/>
            <a:ext cx="3438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lub </a:t>
            </a:r>
            <a:r>
              <a:rPr lang="pl-PL" sz="1600" b="1" dirty="0"/>
              <a:t>magrost1@staszic.waw.pl</a:t>
            </a:r>
          </a:p>
        </p:txBody>
      </p:sp>
    </p:spTree>
    <p:extLst>
      <p:ext uri="{BB962C8B-B14F-4D97-AF65-F5344CB8AC3E}">
        <p14:creationId xmlns:p14="http://schemas.microsoft.com/office/powerpoint/2010/main" val="195097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075" y="107175"/>
            <a:ext cx="7995501" cy="6643649"/>
          </a:xfrm>
        </p:spPr>
      </p:pic>
    </p:spTree>
    <p:extLst>
      <p:ext uri="{BB962C8B-B14F-4D97-AF65-F5344CB8AC3E}">
        <p14:creationId xmlns:p14="http://schemas.microsoft.com/office/powerpoint/2010/main" val="90760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84" y="258762"/>
            <a:ext cx="7788231" cy="6340475"/>
          </a:xfrm>
        </p:spPr>
      </p:pic>
    </p:spTree>
    <p:extLst>
      <p:ext uri="{BB962C8B-B14F-4D97-AF65-F5344CB8AC3E}">
        <p14:creationId xmlns:p14="http://schemas.microsoft.com/office/powerpoint/2010/main" val="346771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30" y="325728"/>
            <a:ext cx="9469884" cy="6206544"/>
          </a:xfrm>
        </p:spPr>
      </p:pic>
    </p:spTree>
    <p:extLst>
      <p:ext uri="{BB962C8B-B14F-4D97-AF65-F5344CB8AC3E}">
        <p14:creationId xmlns:p14="http://schemas.microsoft.com/office/powerpoint/2010/main" val="84923636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67</Words>
  <Application>Microsoft Office PowerPoint</Application>
  <PresentationFormat>Panoramiczny</PresentationFormat>
  <Paragraphs>20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Wniosek o stypendium m.st. Warszawy SAPERE AUSO</dc:title>
  <dc:creator>Monika</dc:creator>
  <cp:lastModifiedBy>Monika</cp:lastModifiedBy>
  <cp:revision>17</cp:revision>
  <dcterms:created xsi:type="dcterms:W3CDTF">2024-06-15T15:28:30Z</dcterms:created>
  <dcterms:modified xsi:type="dcterms:W3CDTF">2024-06-28T10:12:46Z</dcterms:modified>
</cp:coreProperties>
</file>